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8" r:id="rId2"/>
    <p:sldId id="259" r:id="rId3"/>
    <p:sldId id="262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5" r:id="rId12"/>
    <p:sldId id="261" r:id="rId13"/>
  </p:sldIdLst>
  <p:sldSz cx="9144000" cy="5143500" type="screen16x9"/>
  <p:notesSz cx="6858000" cy="9144000"/>
  <p:defaultTextStyle>
    <a:defPPr>
      <a:defRPr lang="en-US"/>
    </a:defPPr>
    <a:lvl1pPr marL="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1pPr>
    <a:lvl2pPr marL="373075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2pPr>
    <a:lvl3pPr marL="74615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3pPr>
    <a:lvl4pPr marL="11192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4pPr>
    <a:lvl5pPr marL="149230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5pPr>
    <a:lvl6pPr marL="186537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6pPr>
    <a:lvl7pPr marL="223845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7pPr>
    <a:lvl8pPr marL="26115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8pPr>
    <a:lvl9pPr marL="2984602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DF552-8104-4E5E-BAB3-904C97F42D17}" v="141" dt="2022-12-01T11:25:5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55"/>
    <p:restoredTop sz="94653"/>
  </p:normalViewPr>
  <p:slideViewPr>
    <p:cSldViewPr snapToGrid="0" snapToObjects="1" showGuides="1">
      <p:cViewPr varScale="1">
        <p:scale>
          <a:sx n="146" d="100"/>
          <a:sy n="146" d="100"/>
        </p:scale>
        <p:origin x="270" y="114"/>
      </p:cViewPr>
      <p:guideLst>
        <p:guide orient="horz" pos="1620"/>
        <p:guide pos="28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e Campbell" userId="032fe773-88c3-4305-aba2-330bc90465d1" providerId="ADAL" clId="{CF0DF552-8104-4E5E-BAB3-904C97F42D17}"/>
    <pc:docChg chg="undo redo custSel addSld delSld modSld">
      <pc:chgData name="Dale Campbell" userId="032fe773-88c3-4305-aba2-330bc90465d1" providerId="ADAL" clId="{CF0DF552-8104-4E5E-BAB3-904C97F42D17}" dt="2022-12-05T18:23:24.606" v="1359" actId="20577"/>
      <pc:docMkLst>
        <pc:docMk/>
      </pc:docMkLst>
      <pc:sldChg chg="addSp modSp mod">
        <pc:chgData name="Dale Campbell" userId="032fe773-88c3-4305-aba2-330bc90465d1" providerId="ADAL" clId="{CF0DF552-8104-4E5E-BAB3-904C97F42D17}" dt="2022-11-23T06:31:08.849" v="31" actId="1076"/>
        <pc:sldMkLst>
          <pc:docMk/>
          <pc:sldMk cId="1473036202" sldId="258"/>
        </pc:sldMkLst>
        <pc:spChg chg="add mod">
          <ac:chgData name="Dale Campbell" userId="032fe773-88c3-4305-aba2-330bc90465d1" providerId="ADAL" clId="{CF0DF552-8104-4E5E-BAB3-904C97F42D17}" dt="2022-11-23T06:31:08.849" v="31" actId="1076"/>
          <ac:spMkLst>
            <pc:docMk/>
            <pc:sldMk cId="1473036202" sldId="258"/>
            <ac:spMk id="7" creationId="{2081D9B9-287D-B98C-BF03-C059E7E8AC69}"/>
          </ac:spMkLst>
        </pc:spChg>
      </pc:sldChg>
      <pc:sldChg chg="modSp mod">
        <pc:chgData name="Dale Campbell" userId="032fe773-88c3-4305-aba2-330bc90465d1" providerId="ADAL" clId="{CF0DF552-8104-4E5E-BAB3-904C97F42D17}" dt="2022-11-30T05:40:38.600" v="73" actId="1076"/>
        <pc:sldMkLst>
          <pc:docMk/>
          <pc:sldMk cId="477600255" sldId="259"/>
        </pc:sldMkLst>
        <pc:spChg chg="mod">
          <ac:chgData name="Dale Campbell" userId="032fe773-88c3-4305-aba2-330bc90465d1" providerId="ADAL" clId="{CF0DF552-8104-4E5E-BAB3-904C97F42D17}" dt="2022-11-23T06:31:25.303" v="34" actId="1076"/>
          <ac:spMkLst>
            <pc:docMk/>
            <pc:sldMk cId="477600255" sldId="259"/>
            <ac:spMk id="3" creationId="{F2FC81E3-B2F3-31D8-066D-3D0D7436E7BF}"/>
          </ac:spMkLst>
        </pc:spChg>
        <pc:picChg chg="mod modCrop">
          <ac:chgData name="Dale Campbell" userId="032fe773-88c3-4305-aba2-330bc90465d1" providerId="ADAL" clId="{CF0DF552-8104-4E5E-BAB3-904C97F42D17}" dt="2022-11-30T05:40:38.600" v="73" actId="1076"/>
          <ac:picMkLst>
            <pc:docMk/>
            <pc:sldMk cId="477600255" sldId="259"/>
            <ac:picMk id="2" creationId="{8D30817A-42C9-C805-79DF-789BBCD03892}"/>
          </ac:picMkLst>
        </pc:picChg>
      </pc:sldChg>
      <pc:sldChg chg="addSp modSp new mod">
        <pc:chgData name="Dale Campbell" userId="032fe773-88c3-4305-aba2-330bc90465d1" providerId="ADAL" clId="{CF0DF552-8104-4E5E-BAB3-904C97F42D17}" dt="2022-11-30T05:56:36.228" v="293" actId="1076"/>
        <pc:sldMkLst>
          <pc:docMk/>
          <pc:sldMk cId="2082369538" sldId="260"/>
        </pc:sldMkLst>
        <pc:spChg chg="add mod">
          <ac:chgData name="Dale Campbell" userId="032fe773-88c3-4305-aba2-330bc90465d1" providerId="ADAL" clId="{CF0DF552-8104-4E5E-BAB3-904C97F42D17}" dt="2022-11-23T06:35:39.950" v="54" actId="1076"/>
          <ac:spMkLst>
            <pc:docMk/>
            <pc:sldMk cId="2082369538" sldId="260"/>
            <ac:spMk id="2" creationId="{00B01FCF-0506-AA55-6958-EA2695E8FDFB}"/>
          </ac:spMkLst>
        </pc:spChg>
        <pc:spChg chg="add mod">
          <ac:chgData name="Dale Campbell" userId="032fe773-88c3-4305-aba2-330bc90465d1" providerId="ADAL" clId="{CF0DF552-8104-4E5E-BAB3-904C97F42D17}" dt="2022-11-30T05:56:27.632" v="290" actId="1076"/>
          <ac:spMkLst>
            <pc:docMk/>
            <pc:sldMk cId="2082369538" sldId="260"/>
            <ac:spMk id="3" creationId="{5E16E143-6A1A-FF63-A585-B8FE0F008165}"/>
          </ac:spMkLst>
        </pc:spChg>
        <pc:spChg chg="add mod">
          <ac:chgData name="Dale Campbell" userId="032fe773-88c3-4305-aba2-330bc90465d1" providerId="ADAL" clId="{CF0DF552-8104-4E5E-BAB3-904C97F42D17}" dt="2022-11-30T05:56:36.228" v="293" actId="1076"/>
          <ac:spMkLst>
            <pc:docMk/>
            <pc:sldMk cId="2082369538" sldId="260"/>
            <ac:spMk id="4" creationId="{3D86D181-EE1C-6B99-9033-E4000F3B947B}"/>
          </ac:spMkLst>
        </pc:spChg>
        <pc:picChg chg="add mod">
          <ac:chgData name="Dale Campbell" userId="032fe773-88c3-4305-aba2-330bc90465d1" providerId="ADAL" clId="{CF0DF552-8104-4E5E-BAB3-904C97F42D17}" dt="2022-11-30T05:56:20.020" v="288" actId="1076"/>
          <ac:picMkLst>
            <pc:docMk/>
            <pc:sldMk cId="2082369538" sldId="260"/>
            <ac:picMk id="6" creationId="{BBAE7264-442D-01A7-D751-479E4D81B7E3}"/>
          </ac:picMkLst>
        </pc:picChg>
        <pc:picChg chg="add mod">
          <ac:chgData name="Dale Campbell" userId="032fe773-88c3-4305-aba2-330bc90465d1" providerId="ADAL" clId="{CF0DF552-8104-4E5E-BAB3-904C97F42D17}" dt="2022-11-30T05:56:22.120" v="289" actId="1076"/>
          <ac:picMkLst>
            <pc:docMk/>
            <pc:sldMk cId="2082369538" sldId="260"/>
            <ac:picMk id="8" creationId="{96580D98-B807-91DB-314E-881D9F6AFCC1}"/>
          </ac:picMkLst>
        </pc:picChg>
      </pc:sldChg>
      <pc:sldChg chg="modSp add mod">
        <pc:chgData name="Dale Campbell" userId="032fe773-88c3-4305-aba2-330bc90465d1" providerId="ADAL" clId="{CF0DF552-8104-4E5E-BAB3-904C97F42D17}" dt="2022-11-30T09:21:10.050" v="1134" actId="1076"/>
        <pc:sldMkLst>
          <pc:docMk/>
          <pc:sldMk cId="144457909" sldId="261"/>
        </pc:sldMkLst>
        <pc:spChg chg="mod">
          <ac:chgData name="Dale Campbell" userId="032fe773-88c3-4305-aba2-330bc90465d1" providerId="ADAL" clId="{CF0DF552-8104-4E5E-BAB3-904C97F42D17}" dt="2022-11-30T09:21:10.050" v="1134" actId="1076"/>
          <ac:spMkLst>
            <pc:docMk/>
            <pc:sldMk cId="144457909" sldId="261"/>
            <ac:spMk id="2" creationId="{00B01FCF-0506-AA55-6958-EA2695E8FDFB}"/>
          </ac:spMkLst>
        </pc:spChg>
      </pc:sldChg>
      <pc:sldChg chg="addSp modSp add mod">
        <pc:chgData name="Dale Campbell" userId="032fe773-88c3-4305-aba2-330bc90465d1" providerId="ADAL" clId="{CF0DF552-8104-4E5E-BAB3-904C97F42D17}" dt="2022-12-01T10:59:52.715" v="1152" actId="1076"/>
        <pc:sldMkLst>
          <pc:docMk/>
          <pc:sldMk cId="1365117193" sldId="262"/>
        </pc:sldMkLst>
        <pc:spChg chg="mod">
          <ac:chgData name="Dale Campbell" userId="032fe773-88c3-4305-aba2-330bc90465d1" providerId="ADAL" clId="{CF0DF552-8104-4E5E-BAB3-904C97F42D17}" dt="2022-11-30T05:58:15.552" v="342" actId="1076"/>
          <ac:spMkLst>
            <pc:docMk/>
            <pc:sldMk cId="1365117193" sldId="262"/>
            <ac:spMk id="2" creationId="{00B01FCF-0506-AA55-6958-EA2695E8FDFB}"/>
          </ac:spMkLst>
        </pc:spChg>
        <pc:spChg chg="add mod">
          <ac:chgData name="Dale Campbell" userId="032fe773-88c3-4305-aba2-330bc90465d1" providerId="ADAL" clId="{CF0DF552-8104-4E5E-BAB3-904C97F42D17}" dt="2022-12-01T10:59:52.715" v="1152" actId="1076"/>
          <ac:spMkLst>
            <pc:docMk/>
            <pc:sldMk cId="1365117193" sldId="262"/>
            <ac:spMk id="3" creationId="{6DAFEA5B-DE58-2D09-5434-7BB6FDE3B41B}"/>
          </ac:spMkLst>
        </pc:spChg>
        <pc:spChg chg="add mod">
          <ac:chgData name="Dale Campbell" userId="032fe773-88c3-4305-aba2-330bc90465d1" providerId="ADAL" clId="{CF0DF552-8104-4E5E-BAB3-904C97F42D17}" dt="2022-12-01T10:59:48.733" v="1151" actId="1076"/>
          <ac:spMkLst>
            <pc:docMk/>
            <pc:sldMk cId="1365117193" sldId="262"/>
            <ac:spMk id="4" creationId="{B64C01D9-4444-936E-8C14-FD754185A85B}"/>
          </ac:spMkLst>
        </pc:spChg>
        <pc:spChg chg="add mod">
          <ac:chgData name="Dale Campbell" userId="032fe773-88c3-4305-aba2-330bc90465d1" providerId="ADAL" clId="{CF0DF552-8104-4E5E-BAB3-904C97F42D17}" dt="2022-12-01T10:58:18.338" v="1139" actId="1076"/>
          <ac:spMkLst>
            <pc:docMk/>
            <pc:sldMk cId="1365117193" sldId="262"/>
            <ac:spMk id="5" creationId="{B516D7D8-8E96-B1B3-2AD4-7EF921210571}"/>
          </ac:spMkLst>
        </pc:spChg>
        <pc:spChg chg="add mod">
          <ac:chgData name="Dale Campbell" userId="032fe773-88c3-4305-aba2-330bc90465d1" providerId="ADAL" clId="{CF0DF552-8104-4E5E-BAB3-904C97F42D17}" dt="2022-12-01T10:59:22.535" v="1146" actId="1076"/>
          <ac:spMkLst>
            <pc:docMk/>
            <pc:sldMk cId="1365117193" sldId="262"/>
            <ac:spMk id="6" creationId="{24444999-7EF9-6DFA-09BA-BB96C2063D50}"/>
          </ac:spMkLst>
        </pc:spChg>
      </pc:sldChg>
      <pc:sldChg chg="new del">
        <pc:chgData name="Dale Campbell" userId="032fe773-88c3-4305-aba2-330bc90465d1" providerId="ADAL" clId="{CF0DF552-8104-4E5E-BAB3-904C97F42D17}" dt="2022-11-30T05:49:08.406" v="75" actId="2696"/>
        <pc:sldMkLst>
          <pc:docMk/>
          <pc:sldMk cId="2513783169" sldId="262"/>
        </pc:sldMkLst>
      </pc:sldChg>
      <pc:sldChg chg="addSp delSp modSp add mod">
        <pc:chgData name="Dale Campbell" userId="032fe773-88c3-4305-aba2-330bc90465d1" providerId="ADAL" clId="{CF0DF552-8104-4E5E-BAB3-904C97F42D17}" dt="2022-12-01T11:26:36.639" v="1354" actId="1076"/>
        <pc:sldMkLst>
          <pc:docMk/>
          <pc:sldMk cId="2825188100" sldId="263"/>
        </pc:sldMkLst>
        <pc:spChg chg="mod">
          <ac:chgData name="Dale Campbell" userId="032fe773-88c3-4305-aba2-330bc90465d1" providerId="ADAL" clId="{CF0DF552-8104-4E5E-BAB3-904C97F42D17}" dt="2022-11-30T05:57:00.918" v="313" actId="1076"/>
          <ac:spMkLst>
            <pc:docMk/>
            <pc:sldMk cId="2825188100" sldId="263"/>
            <ac:spMk id="2" creationId="{00B01FCF-0506-AA55-6958-EA2695E8FDFB}"/>
          </ac:spMkLst>
        </pc:spChg>
        <pc:spChg chg="del mod">
          <ac:chgData name="Dale Campbell" userId="032fe773-88c3-4305-aba2-330bc90465d1" providerId="ADAL" clId="{CF0DF552-8104-4E5E-BAB3-904C97F42D17}" dt="2022-12-01T11:16:36.802" v="1165" actId="478"/>
          <ac:spMkLst>
            <pc:docMk/>
            <pc:sldMk cId="2825188100" sldId="263"/>
            <ac:spMk id="3" creationId="{6DAFEA5B-DE58-2D09-5434-7BB6FDE3B41B}"/>
          </ac:spMkLst>
        </pc:spChg>
        <pc:spChg chg="del mod">
          <ac:chgData name="Dale Campbell" userId="032fe773-88c3-4305-aba2-330bc90465d1" providerId="ADAL" clId="{CF0DF552-8104-4E5E-BAB3-904C97F42D17}" dt="2022-12-01T11:14:19.964" v="1156" actId="478"/>
          <ac:spMkLst>
            <pc:docMk/>
            <pc:sldMk cId="2825188100" sldId="263"/>
            <ac:spMk id="4" creationId="{B64C01D9-4444-936E-8C14-FD754185A85B}"/>
          </ac:spMkLst>
        </pc:spChg>
        <pc:spChg chg="del mod">
          <ac:chgData name="Dale Campbell" userId="032fe773-88c3-4305-aba2-330bc90465d1" providerId="ADAL" clId="{CF0DF552-8104-4E5E-BAB3-904C97F42D17}" dt="2022-12-01T11:14:15.180" v="1154" actId="478"/>
          <ac:spMkLst>
            <pc:docMk/>
            <pc:sldMk cId="2825188100" sldId="263"/>
            <ac:spMk id="5" creationId="{B516D7D8-8E96-B1B3-2AD4-7EF921210571}"/>
          </ac:spMkLst>
        </pc:spChg>
        <pc:spChg chg="del mod">
          <ac:chgData name="Dale Campbell" userId="032fe773-88c3-4305-aba2-330bc90465d1" providerId="ADAL" clId="{CF0DF552-8104-4E5E-BAB3-904C97F42D17}" dt="2022-12-01T11:14:18.585" v="1155" actId="478"/>
          <ac:spMkLst>
            <pc:docMk/>
            <pc:sldMk cId="2825188100" sldId="263"/>
            <ac:spMk id="6" creationId="{24444999-7EF9-6DFA-09BA-BB96C2063D50}"/>
          </ac:spMkLst>
        </pc:spChg>
        <pc:spChg chg="add mod">
          <ac:chgData name="Dale Campbell" userId="032fe773-88c3-4305-aba2-330bc90465d1" providerId="ADAL" clId="{CF0DF552-8104-4E5E-BAB3-904C97F42D17}" dt="2022-12-01T11:26:36.639" v="1354" actId="1076"/>
          <ac:spMkLst>
            <pc:docMk/>
            <pc:sldMk cId="2825188100" sldId="263"/>
            <ac:spMk id="9" creationId="{D0140005-C861-0EF5-C487-9B9C6B4B6EF7}"/>
          </ac:spMkLst>
        </pc:spChg>
        <pc:spChg chg="add mod">
          <ac:chgData name="Dale Campbell" userId="032fe773-88c3-4305-aba2-330bc90465d1" providerId="ADAL" clId="{CF0DF552-8104-4E5E-BAB3-904C97F42D17}" dt="2022-12-01T11:20:05.786" v="1232" actId="20577"/>
          <ac:spMkLst>
            <pc:docMk/>
            <pc:sldMk cId="2825188100" sldId="263"/>
            <ac:spMk id="10" creationId="{DEDE90D2-F3B2-5EA7-F127-4F163604B1D4}"/>
          </ac:spMkLst>
        </pc:spChg>
        <pc:spChg chg="add mod">
          <ac:chgData name="Dale Campbell" userId="032fe773-88c3-4305-aba2-330bc90465d1" providerId="ADAL" clId="{CF0DF552-8104-4E5E-BAB3-904C97F42D17}" dt="2022-12-01T11:23:26.354" v="1333" actId="1076"/>
          <ac:spMkLst>
            <pc:docMk/>
            <pc:sldMk cId="2825188100" sldId="263"/>
            <ac:spMk id="11" creationId="{4ED75C2D-BB00-3F3D-4F7D-AAACFF5227CC}"/>
          </ac:spMkLst>
        </pc:spChg>
        <pc:spChg chg="add mod">
          <ac:chgData name="Dale Campbell" userId="032fe773-88c3-4305-aba2-330bc90465d1" providerId="ADAL" clId="{CF0DF552-8104-4E5E-BAB3-904C97F42D17}" dt="2022-12-01T11:23:23.610" v="1332" actId="1076"/>
          <ac:spMkLst>
            <pc:docMk/>
            <pc:sldMk cId="2825188100" sldId="263"/>
            <ac:spMk id="12" creationId="{48AC9034-74C3-81E0-2956-B38BCAE9737F}"/>
          </ac:spMkLst>
        </pc:spChg>
        <pc:graphicFrameChg chg="add del mod modGraphic">
          <ac:chgData name="Dale Campbell" userId="032fe773-88c3-4305-aba2-330bc90465d1" providerId="ADAL" clId="{CF0DF552-8104-4E5E-BAB3-904C97F42D17}" dt="2022-12-01T11:25:52.516" v="1339" actId="478"/>
          <ac:graphicFrameMkLst>
            <pc:docMk/>
            <pc:sldMk cId="2825188100" sldId="263"/>
            <ac:graphicFrameMk id="7" creationId="{FC65418F-7DC3-F78D-B45D-AAE3E440730A}"/>
          </ac:graphicFrameMkLst>
        </pc:graphicFrameChg>
        <pc:picChg chg="add mod">
          <ac:chgData name="Dale Campbell" userId="032fe773-88c3-4305-aba2-330bc90465d1" providerId="ADAL" clId="{CF0DF552-8104-4E5E-BAB3-904C97F42D17}" dt="2022-12-01T11:26:05.171" v="1343" actId="1076"/>
          <ac:picMkLst>
            <pc:docMk/>
            <pc:sldMk cId="2825188100" sldId="263"/>
            <ac:picMk id="14" creationId="{07FB7DC0-6B45-A6BA-F5EC-C9CDE952ED3C}"/>
          </ac:picMkLst>
        </pc:picChg>
      </pc:sldChg>
      <pc:sldChg chg="addSp delSp modSp add mod">
        <pc:chgData name="Dale Campbell" userId="032fe773-88c3-4305-aba2-330bc90465d1" providerId="ADAL" clId="{CF0DF552-8104-4E5E-BAB3-904C97F42D17}" dt="2022-12-05T18:23:24.606" v="1359" actId="20577"/>
        <pc:sldMkLst>
          <pc:docMk/>
          <pc:sldMk cId="338946108" sldId="264"/>
        </pc:sldMkLst>
        <pc:spChg chg="mod">
          <ac:chgData name="Dale Campbell" userId="032fe773-88c3-4305-aba2-330bc90465d1" providerId="ADAL" clId="{CF0DF552-8104-4E5E-BAB3-904C97F42D17}" dt="2022-11-30T05:59:28.144" v="361" actId="1076"/>
          <ac:spMkLst>
            <pc:docMk/>
            <pc:sldMk cId="338946108" sldId="264"/>
            <ac:spMk id="2" creationId="{00B01FCF-0506-AA55-6958-EA2695E8FDFB}"/>
          </ac:spMkLst>
        </pc:spChg>
        <pc:spChg chg="del mod">
          <ac:chgData name="Dale Campbell" userId="032fe773-88c3-4305-aba2-330bc90465d1" providerId="ADAL" clId="{CF0DF552-8104-4E5E-BAB3-904C97F42D17}" dt="2022-11-30T06:01:43.416" v="403" actId="478"/>
          <ac:spMkLst>
            <pc:docMk/>
            <pc:sldMk cId="338946108" sldId="264"/>
            <ac:spMk id="3" creationId="{6DAFEA5B-DE58-2D09-5434-7BB6FDE3B41B}"/>
          </ac:spMkLst>
        </pc:spChg>
        <pc:spChg chg="del mod">
          <ac:chgData name="Dale Campbell" userId="032fe773-88c3-4305-aba2-330bc90465d1" providerId="ADAL" clId="{CF0DF552-8104-4E5E-BAB3-904C97F42D17}" dt="2022-11-30T06:00:01.759" v="373" actId="478"/>
          <ac:spMkLst>
            <pc:docMk/>
            <pc:sldMk cId="338946108" sldId="264"/>
            <ac:spMk id="4" creationId="{B64C01D9-4444-936E-8C14-FD754185A85B}"/>
          </ac:spMkLst>
        </pc:spChg>
        <pc:spChg chg="del mod">
          <ac:chgData name="Dale Campbell" userId="032fe773-88c3-4305-aba2-330bc90465d1" providerId="ADAL" clId="{CF0DF552-8104-4E5E-BAB3-904C97F42D17}" dt="2022-11-30T06:01:50.171" v="410"/>
          <ac:spMkLst>
            <pc:docMk/>
            <pc:sldMk cId="338946108" sldId="264"/>
            <ac:spMk id="5" creationId="{B516D7D8-8E96-B1B3-2AD4-7EF921210571}"/>
          </ac:spMkLst>
        </pc:spChg>
        <pc:spChg chg="del">
          <ac:chgData name="Dale Campbell" userId="032fe773-88c3-4305-aba2-330bc90465d1" providerId="ADAL" clId="{CF0DF552-8104-4E5E-BAB3-904C97F42D17}" dt="2022-11-30T06:01:52.280" v="411" actId="478"/>
          <ac:spMkLst>
            <pc:docMk/>
            <pc:sldMk cId="338946108" sldId="264"/>
            <ac:spMk id="6" creationId="{24444999-7EF9-6DFA-09BA-BB96C2063D50}"/>
          </ac:spMkLst>
        </pc:spChg>
        <pc:spChg chg="add del mod">
          <ac:chgData name="Dale Campbell" userId="032fe773-88c3-4305-aba2-330bc90465d1" providerId="ADAL" clId="{CF0DF552-8104-4E5E-BAB3-904C97F42D17}" dt="2022-11-30T06:01:47.104" v="407" actId="478"/>
          <ac:spMkLst>
            <pc:docMk/>
            <pc:sldMk cId="338946108" sldId="264"/>
            <ac:spMk id="7" creationId="{2B348EF0-5CC2-A8DC-1EDB-7BCC887D6039}"/>
          </ac:spMkLst>
        </pc:spChg>
        <pc:spChg chg="add del mod">
          <ac:chgData name="Dale Campbell" userId="032fe773-88c3-4305-aba2-330bc90465d1" providerId="ADAL" clId="{CF0DF552-8104-4E5E-BAB3-904C97F42D17}" dt="2022-11-30T06:01:46.310" v="406" actId="478"/>
          <ac:spMkLst>
            <pc:docMk/>
            <pc:sldMk cId="338946108" sldId="264"/>
            <ac:spMk id="8" creationId="{713DDC46-4ECB-B870-C270-13E1B65AFAD8}"/>
          </ac:spMkLst>
        </pc:sp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9" creationId="{F6A691F1-5CAF-C9E4-4641-52CD32299FF5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0" creationId="{361D9E05-28AD-AA85-2AA0-FE8B7C2624C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1" creationId="{478ADE0A-FBF7-EAB3-9E4D-606CCC6ED43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2" creationId="{9147642E-D6B1-1270-8AE9-897B33B8A27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5T18:23:21.233" v="1357" actId="20577"/>
          <ac:graphicFrameMkLst>
            <pc:docMk/>
            <pc:sldMk cId="338946108" sldId="264"/>
            <ac:graphicFrameMk id="13" creationId="{465FBBD7-1ABC-5012-6FBC-55A26324F8C0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5T18:23:24.606" v="1359" actId="20577"/>
          <ac:graphicFrameMkLst>
            <pc:docMk/>
            <pc:sldMk cId="338946108" sldId="264"/>
            <ac:graphicFrameMk id="14" creationId="{2F0FFA77-C39E-578E-0F1B-51C64F6E6C6D}"/>
          </ac:graphicFrameMkLst>
        </pc:graphicFrameChg>
        <pc:graphicFrameChg chg="add del mod modGraphic">
          <ac:chgData name="Dale Campbell" userId="032fe773-88c3-4305-aba2-330bc90465d1" providerId="ADAL" clId="{CF0DF552-8104-4E5E-BAB3-904C97F42D17}" dt="2022-11-30T06:19:20.823" v="799" actId="478"/>
          <ac:graphicFrameMkLst>
            <pc:docMk/>
            <pc:sldMk cId="338946108" sldId="264"/>
            <ac:graphicFrameMk id="15" creationId="{245A2B29-20D0-3E72-883D-190C503F81A4}"/>
          </ac:graphicFrameMkLst>
        </pc:graphicFrameChg>
        <pc:graphicFrameChg chg="add del mod">
          <ac:chgData name="Dale Campbell" userId="032fe773-88c3-4305-aba2-330bc90465d1" providerId="ADAL" clId="{CF0DF552-8104-4E5E-BAB3-904C97F42D17}" dt="2022-11-30T06:19:22.697" v="800" actId="478"/>
          <ac:graphicFrameMkLst>
            <pc:docMk/>
            <pc:sldMk cId="338946108" sldId="264"/>
            <ac:graphicFrameMk id="16" creationId="{EDC855E2-94DD-D0E4-772B-79AD02DAE1B6}"/>
          </ac:graphicFrameMkLst>
        </pc:graphicFrameChg>
        <pc:graphicFrameChg chg="add del mod">
          <ac:chgData name="Dale Campbell" userId="032fe773-88c3-4305-aba2-330bc90465d1" providerId="ADAL" clId="{CF0DF552-8104-4E5E-BAB3-904C97F42D17}" dt="2022-11-30T06:19:24.858" v="801" actId="478"/>
          <ac:graphicFrameMkLst>
            <pc:docMk/>
            <pc:sldMk cId="338946108" sldId="264"/>
            <ac:graphicFrameMk id="17" creationId="{815BC68D-E9A9-9299-A28D-2619E031FBAF}"/>
          </ac:graphicFrameMkLst>
        </pc:graphicFrameChg>
      </pc:sldChg>
      <pc:sldChg chg="new del">
        <pc:chgData name="Dale Campbell" userId="032fe773-88c3-4305-aba2-330bc90465d1" providerId="ADAL" clId="{CF0DF552-8104-4E5E-BAB3-904C97F42D17}" dt="2022-11-30T06:20:35.169" v="806" actId="2696"/>
        <pc:sldMkLst>
          <pc:docMk/>
          <pc:sldMk cId="326155389" sldId="265"/>
        </pc:sldMkLst>
      </pc:sldChg>
      <pc:sldChg chg="delSp modSp add mod">
        <pc:chgData name="Dale Campbell" userId="032fe773-88c3-4305-aba2-330bc90465d1" providerId="ADAL" clId="{CF0DF552-8104-4E5E-BAB3-904C97F42D17}" dt="2022-11-30T06:24:56.028" v="1133" actId="1076"/>
        <pc:sldMkLst>
          <pc:docMk/>
          <pc:sldMk cId="1076610386" sldId="265"/>
        </pc:sldMkLst>
        <pc:spChg chg="mod">
          <ac:chgData name="Dale Campbell" userId="032fe773-88c3-4305-aba2-330bc90465d1" providerId="ADAL" clId="{CF0DF552-8104-4E5E-BAB3-904C97F42D17}" dt="2022-11-30T06:20:46.003" v="826" actId="14100"/>
          <ac:spMkLst>
            <pc:docMk/>
            <pc:sldMk cId="1076610386" sldId="265"/>
            <ac:spMk id="2" creationId="{00B01FCF-0506-AA55-6958-EA2695E8FDFB}"/>
          </ac:spMkLst>
        </pc:spChg>
        <pc:spChg chg="del">
          <ac:chgData name="Dale Campbell" userId="032fe773-88c3-4305-aba2-330bc90465d1" providerId="ADAL" clId="{CF0DF552-8104-4E5E-BAB3-904C97F42D17}" dt="2022-11-30T06:20:51.544" v="827" actId="478"/>
          <ac:spMkLst>
            <pc:docMk/>
            <pc:sldMk cId="1076610386" sldId="265"/>
            <ac:spMk id="3" creationId="{6DAFEA5B-DE58-2D09-5434-7BB6FDE3B41B}"/>
          </ac:spMkLst>
        </pc:spChg>
        <pc:spChg chg="del">
          <ac:chgData name="Dale Campbell" userId="032fe773-88c3-4305-aba2-330bc90465d1" providerId="ADAL" clId="{CF0DF552-8104-4E5E-BAB3-904C97F42D17}" dt="2022-11-30T06:20:53.013" v="828" actId="478"/>
          <ac:spMkLst>
            <pc:docMk/>
            <pc:sldMk cId="1076610386" sldId="265"/>
            <ac:spMk id="4" creationId="{B64C01D9-4444-936E-8C14-FD754185A85B}"/>
          </ac:spMkLst>
        </pc:spChg>
        <pc:spChg chg="mod">
          <ac:chgData name="Dale Campbell" userId="032fe773-88c3-4305-aba2-330bc90465d1" providerId="ADAL" clId="{CF0DF552-8104-4E5E-BAB3-904C97F42D17}" dt="2022-11-30T06:24:56.028" v="1133" actId="1076"/>
          <ac:spMkLst>
            <pc:docMk/>
            <pc:sldMk cId="1076610386" sldId="265"/>
            <ac:spMk id="5" creationId="{B516D7D8-8E96-B1B3-2AD4-7EF921210571}"/>
          </ac:spMkLst>
        </pc:spChg>
        <pc:spChg chg="del">
          <ac:chgData name="Dale Campbell" userId="032fe773-88c3-4305-aba2-330bc90465d1" providerId="ADAL" clId="{CF0DF552-8104-4E5E-BAB3-904C97F42D17}" dt="2022-11-30T06:20:54.514" v="829" actId="478"/>
          <ac:spMkLst>
            <pc:docMk/>
            <pc:sldMk cId="1076610386" sldId="265"/>
            <ac:spMk id="6" creationId="{24444999-7EF9-6DFA-09BA-BB96C2063D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3916-93A5-A94C-B7D1-0C88F780996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3C34-680F-D64C-9ED6-212F9C93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CCDB0-E35E-32A0-340A-A03C20E6AB0F}"/>
              </a:ext>
            </a:extLst>
          </p:cNvPr>
          <p:cNvSpPr txBox="1"/>
          <p:nvPr/>
        </p:nvSpPr>
        <p:spPr>
          <a:xfrm>
            <a:off x="3981314" y="314350"/>
            <a:ext cx="1181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Swiss721"/>
              </a:rPr>
              <a:t>Dexxy</a:t>
            </a:r>
            <a:endParaRPr lang="en-US" sz="3000" b="1" dirty="0">
              <a:latin typeface="Swiss72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1D9B9-287D-B98C-BF03-C059E7E8AC69}"/>
              </a:ext>
            </a:extLst>
          </p:cNvPr>
          <p:cNvSpPr txBox="1"/>
          <p:nvPr/>
        </p:nvSpPr>
        <p:spPr>
          <a:xfrm>
            <a:off x="242479" y="2063917"/>
            <a:ext cx="253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Dale Campbell</a:t>
            </a:r>
          </a:p>
          <a:p>
            <a:r>
              <a:rPr lang="en-US" sz="3000" b="1" dirty="0">
                <a:latin typeface="Swiss721"/>
              </a:rPr>
              <a:t>DSSA 5102</a:t>
            </a:r>
          </a:p>
        </p:txBody>
      </p:sp>
      <p:pic>
        <p:nvPicPr>
          <p:cNvPr id="3" name="Picture 2" descr="A picture containing dog, tree, mammal&#10;&#10;Description automatically generated">
            <a:extLst>
              <a:ext uri="{FF2B5EF4-FFF2-40B4-BE49-F238E27FC236}">
                <a16:creationId xmlns:a16="http://schemas.microsoft.com/office/drawing/2014/main" id="{AF7A8D4D-A3E3-7FEC-5ED7-9E5E12A2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7" y="1261236"/>
            <a:ext cx="5670721" cy="2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2830659" y="367103"/>
            <a:ext cx="3482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Workflow Combined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77156E-AA8A-8785-46F4-73CAFFD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64" y="1763221"/>
            <a:ext cx="2076740" cy="177189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D76404-5870-B99D-BD65-131BE409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08" y="1045029"/>
            <a:ext cx="4300464" cy="32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97199" y="325416"/>
            <a:ext cx="1949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71449" y="1910030"/>
            <a:ext cx="8116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Only allows for building ETL pipeline of dvdrental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Single threaded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No graphical user interface (GUI)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</p:spTree>
    <p:extLst>
      <p:ext uri="{BB962C8B-B14F-4D97-AF65-F5344CB8AC3E}">
        <p14:creationId xmlns:p14="http://schemas.microsoft.com/office/powerpoint/2010/main" val="107661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77026" y="2017752"/>
            <a:ext cx="1989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45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018966" y="314852"/>
            <a:ext cx="310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Project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5307C-2A71-3B2A-510C-8728377B37D1}"/>
              </a:ext>
            </a:extLst>
          </p:cNvPr>
          <p:cNvSpPr txBox="1"/>
          <p:nvPr/>
        </p:nvSpPr>
        <p:spPr>
          <a:xfrm>
            <a:off x="414745" y="1756141"/>
            <a:ext cx="4157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Connect to dvdrental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Transform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Load Data into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 connection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27037F-ABE7-BF3A-C1A6-C3E15A05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4" y="1259747"/>
            <a:ext cx="3517283" cy="26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0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4024176" y="330793"/>
            <a:ext cx="109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918577" y="979884"/>
            <a:ext cx="10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Class</a:t>
            </a:r>
          </a:p>
        </p:txBody>
      </p:sp>
      <p:pic>
        <p:nvPicPr>
          <p:cNvPr id="9" name="Picture 8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6A476934-2AD6-EE63-9F89-91465671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4" y="1572553"/>
            <a:ext cx="2052334" cy="235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224CD-8290-101C-5809-E3863B4987ED}"/>
              </a:ext>
            </a:extLst>
          </p:cNvPr>
          <p:cNvSpPr txBox="1"/>
          <p:nvPr/>
        </p:nvSpPr>
        <p:spPr>
          <a:xfrm>
            <a:off x="6284086" y="1026423"/>
            <a:ext cx="154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Database.ini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58A0634-4EAD-15A9-2F28-D9991024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44" y="1913267"/>
            <a:ext cx="2509532" cy="18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60036" y="367103"/>
            <a:ext cx="2023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20900" y="1319059"/>
            <a:ext cx="31285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Schema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Dimension Tables 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Customer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Store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Film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Staff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Fact Table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A680F5D-8303-972C-1807-D8EFF14A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74" y="1452657"/>
            <a:ext cx="5773646" cy="22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919061" y="367103"/>
            <a:ext cx="13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Extract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330962"/>
            <a:ext cx="3154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Read data from all available tables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Saves to </a:t>
            </a:r>
            <a:r>
              <a:rPr lang="en-US" sz="2000" dirty="0" err="1">
                <a:latin typeface="Swiss721"/>
              </a:rPr>
              <a:t>df</a:t>
            </a:r>
            <a:endParaRPr lang="en-US" sz="2000" dirty="0">
              <a:latin typeface="Swiss72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DCA444-BA42-25B0-0D14-B5A9B1D9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01" y="1245106"/>
            <a:ext cx="5839425" cy="2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2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628310" y="367103"/>
            <a:ext cx="188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05888" y="2137667"/>
            <a:ext cx="307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Formats dataframes to match table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16DFD1A-F61A-74F8-2723-BDC0AD7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9" y="1260032"/>
            <a:ext cx="3381847" cy="9907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77D3F-B5C3-E862-3CAC-CD79110E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47" y="2589701"/>
            <a:ext cx="5243352" cy="1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386953" y="367103"/>
            <a:ext cx="2795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155082"/>
            <a:ext cx="3128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Repeats process for all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E35E73-8DB5-D634-30DB-3221549C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14" y="1081542"/>
            <a:ext cx="477269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4092347" y="367103"/>
            <a:ext cx="1113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3" y="2155082"/>
            <a:ext cx="27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Inserts the data to the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AC95DB-102B-3FA0-4BB9-1332520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48" y="1095518"/>
            <a:ext cx="2885021" cy="29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7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71262" y="367103"/>
            <a:ext cx="17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Teardown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3" y="2354967"/>
            <a:ext cx="272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Closes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C7C9D9-40B0-B7AD-B258-CEF38BD8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66775"/>
            <a:ext cx="3801005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ckton Powerpoint Templates_Spring 18_Template C" id="{1BC46197-D13D-D34F-BBB6-598FB83999F5}" vid="{82669E5A-13A1-1F4F-8C06-67E6AB788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Stockton Powerpoint Templates_Spring 18_Template B</Template>
  <TotalTime>356</TotalTime>
  <Words>102</Words>
  <Application>Microsoft Office PowerPoint</Application>
  <PresentationFormat>On-screen Show (16:9)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Swiss721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Campbell</dc:creator>
  <cp:lastModifiedBy>Dale Campbell</cp:lastModifiedBy>
  <cp:revision>4</cp:revision>
  <cp:lastPrinted>2018-01-26T14:18:36Z</cp:lastPrinted>
  <dcterms:created xsi:type="dcterms:W3CDTF">2022-11-23T06:19:10Z</dcterms:created>
  <dcterms:modified xsi:type="dcterms:W3CDTF">2022-12-06T02:56:36Z</dcterms:modified>
</cp:coreProperties>
</file>